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Seasons Bold" charset="1" panose="00000000000000000000"/>
      <p:regular r:id="rId7"/>
    </p:embeddedFont>
    <p:embeddedFont>
      <p:font typeface="The Seasons" charset="1" panose="00000000000000000000"/>
      <p:regular r:id="rId8"/>
    </p:embeddedFont>
    <p:embeddedFont>
      <p:font typeface="Brittany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38685" y="3764644"/>
            <a:ext cx="29192675" cy="29046711"/>
          </a:xfrm>
          <a:custGeom>
            <a:avLst/>
            <a:gdLst/>
            <a:ahLst/>
            <a:cxnLst/>
            <a:rect r="r" b="b" t="t" l="l"/>
            <a:pathLst>
              <a:path h="29046711" w="29192675">
                <a:moveTo>
                  <a:pt x="0" y="0"/>
                </a:moveTo>
                <a:lnTo>
                  <a:pt x="29192674" y="0"/>
                </a:lnTo>
                <a:lnTo>
                  <a:pt x="29192674" y="29046712"/>
                </a:lnTo>
                <a:lnTo>
                  <a:pt x="0" y="29046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85647" y="14198332"/>
            <a:ext cx="20691566" cy="12588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31"/>
              </a:lnSpc>
            </a:pPr>
            <a:r>
              <a:rPr lang="en-US" b="true" sz="22104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30TH </a:t>
            </a:r>
          </a:p>
          <a:p>
            <a:pPr algn="ctr">
              <a:lnSpc>
                <a:spcPts val="23431"/>
              </a:lnSpc>
            </a:pPr>
            <a:r>
              <a:rPr lang="en-US" b="true" sz="22104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BIRTHDAY </a:t>
            </a:r>
          </a:p>
          <a:p>
            <a:pPr algn="ctr">
              <a:lnSpc>
                <a:spcPts val="23431"/>
              </a:lnSpc>
            </a:pPr>
            <a:r>
              <a:rPr lang="en-US" b="true" sz="22104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PARTY</a:t>
            </a:r>
          </a:p>
          <a:p>
            <a:pPr algn="ctr">
              <a:lnSpc>
                <a:spcPts val="23431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9827920" y="15625749"/>
            <a:ext cx="15110389" cy="14965514"/>
          </a:xfrm>
          <a:custGeom>
            <a:avLst/>
            <a:gdLst/>
            <a:ahLst/>
            <a:cxnLst/>
            <a:rect r="r" b="b" t="t" l="l"/>
            <a:pathLst>
              <a:path h="14965514" w="15110389">
                <a:moveTo>
                  <a:pt x="0" y="0"/>
                </a:moveTo>
                <a:lnTo>
                  <a:pt x="15110389" y="0"/>
                </a:lnTo>
                <a:lnTo>
                  <a:pt x="15110389" y="14965515"/>
                </a:lnTo>
                <a:lnTo>
                  <a:pt x="0" y="149655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985488" y="1711385"/>
            <a:ext cx="13461023" cy="1832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5"/>
              </a:lnSpc>
            </a:pPr>
            <a:r>
              <a:rPr lang="en-US" sz="9596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WELCOME 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82469" y="6827194"/>
            <a:ext cx="16867062" cy="7504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429"/>
              </a:lnSpc>
            </a:pPr>
            <a:r>
              <a:rPr lang="en-US" sz="43878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Olivia's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11860" y="31588448"/>
            <a:ext cx="13208280" cy="2401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610"/>
              </a:lnSpc>
            </a:pPr>
            <a:r>
              <a:rPr lang="en-US" sz="1257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19 JUNE 2026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1125359" y="-3718113"/>
            <a:ext cx="15110389" cy="14965514"/>
          </a:xfrm>
          <a:custGeom>
            <a:avLst/>
            <a:gdLst/>
            <a:ahLst/>
            <a:cxnLst/>
            <a:rect r="r" b="b" t="t" l="l"/>
            <a:pathLst>
              <a:path h="14965514" w="15110389">
                <a:moveTo>
                  <a:pt x="0" y="0"/>
                </a:moveTo>
                <a:lnTo>
                  <a:pt x="15110389" y="0"/>
                </a:lnTo>
                <a:lnTo>
                  <a:pt x="15110389" y="14965515"/>
                </a:lnTo>
                <a:lnTo>
                  <a:pt x="0" y="149655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DAGyv3LhB_0</dc:identifier>
  <dcterms:modified xsi:type="dcterms:W3CDTF">2011-08-01T06:04:30Z</dcterms:modified>
  <cp:revision>1</cp:revision>
  <dc:title>Pink Yellow Watercolor 30th Birthday Poster (30 x 40 in)</dc:title>
</cp:coreProperties>
</file>